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0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73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36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89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94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991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14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7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2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583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FB4F-AC86-4940-82DE-7D522AB78F43}" type="datetimeFigureOut">
              <a:rPr lang="nb-NO" smtClean="0"/>
              <a:t>14.01.2015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2B2F-22DD-46A9-9357-59B175F1BC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1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85825"/>
            <a:ext cx="7991475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77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Krog, Jan Chr.</dc:creator>
  <cp:lastModifiedBy>Krog, Jan Chr.</cp:lastModifiedBy>
  <cp:revision>1</cp:revision>
  <dcterms:created xsi:type="dcterms:W3CDTF">2015-01-14T08:59:15Z</dcterms:created>
  <dcterms:modified xsi:type="dcterms:W3CDTF">2015-01-14T09:00:44Z</dcterms:modified>
</cp:coreProperties>
</file>